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313" r:id="rId5"/>
    <p:sldId id="296" r:id="rId6"/>
    <p:sldId id="299" r:id="rId7"/>
    <p:sldId id="301" r:id="rId8"/>
    <p:sldId id="302" r:id="rId9"/>
    <p:sldId id="310" r:id="rId10"/>
    <p:sldId id="303" r:id="rId11"/>
    <p:sldId id="314" r:id="rId12"/>
    <p:sldId id="300" r:id="rId13"/>
    <p:sldId id="298" r:id="rId14"/>
    <p:sldId id="297" r:id="rId15"/>
    <p:sldId id="294" r:id="rId16"/>
    <p:sldId id="295" r:id="rId17"/>
    <p:sldId id="311" r:id="rId18"/>
    <p:sldId id="312" r:id="rId19"/>
    <p:sldId id="292" r:id="rId20"/>
    <p:sldId id="293" r:id="rId21"/>
    <p:sldId id="291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304" r:id="rId39"/>
    <p:sldId id="305" r:id="rId40"/>
    <p:sldId id="306" r:id="rId41"/>
    <p:sldId id="307" r:id="rId42"/>
    <p:sldId id="308" r:id="rId43"/>
    <p:sldId id="309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60" d="100"/>
          <a:sy n="60" d="100"/>
        </p:scale>
        <p:origin x="135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image" Target="../media/image255.png"/><Relationship Id="rId4" Type="http://schemas.openxmlformats.org/officeDocument/2006/relationships/image" Target="../media/image25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.png"/><Relationship Id="rId21" Type="http://schemas.openxmlformats.org/officeDocument/2006/relationships/image" Target="../media/image168.svg"/><Relationship Id="rId42" Type="http://schemas.openxmlformats.org/officeDocument/2006/relationships/image" Target="../media/image189.png"/><Relationship Id="rId47" Type="http://schemas.openxmlformats.org/officeDocument/2006/relationships/image" Target="../media/image194.svg"/><Relationship Id="rId63" Type="http://schemas.openxmlformats.org/officeDocument/2006/relationships/image" Target="../media/image210.svg"/><Relationship Id="rId68" Type="http://schemas.openxmlformats.org/officeDocument/2006/relationships/image" Target="../media/image215.png"/><Relationship Id="rId84" Type="http://schemas.openxmlformats.org/officeDocument/2006/relationships/image" Target="../media/image231.png"/><Relationship Id="rId89" Type="http://schemas.openxmlformats.org/officeDocument/2006/relationships/image" Target="../media/image236.svg"/><Relationship Id="rId16" Type="http://schemas.openxmlformats.org/officeDocument/2006/relationships/image" Target="../media/image163.png"/><Relationship Id="rId11" Type="http://schemas.openxmlformats.org/officeDocument/2006/relationships/image" Target="../media/image158.svg"/><Relationship Id="rId32" Type="http://schemas.openxmlformats.org/officeDocument/2006/relationships/image" Target="../media/image179.png"/><Relationship Id="rId37" Type="http://schemas.openxmlformats.org/officeDocument/2006/relationships/image" Target="../media/image184.svg"/><Relationship Id="rId53" Type="http://schemas.openxmlformats.org/officeDocument/2006/relationships/image" Target="../media/image200.svg"/><Relationship Id="rId58" Type="http://schemas.openxmlformats.org/officeDocument/2006/relationships/image" Target="../media/image205.png"/><Relationship Id="rId74" Type="http://schemas.openxmlformats.org/officeDocument/2006/relationships/image" Target="../media/image221.png"/><Relationship Id="rId79" Type="http://schemas.openxmlformats.org/officeDocument/2006/relationships/image" Target="../media/image226.svg"/><Relationship Id="rId5" Type="http://schemas.openxmlformats.org/officeDocument/2006/relationships/image" Target="../media/image152.svg"/><Relationship Id="rId90" Type="http://schemas.openxmlformats.org/officeDocument/2006/relationships/image" Target="../media/image237.png"/><Relationship Id="rId95" Type="http://schemas.openxmlformats.org/officeDocument/2006/relationships/image" Target="../media/image242.svg"/><Relationship Id="rId22" Type="http://schemas.openxmlformats.org/officeDocument/2006/relationships/image" Target="../media/image169.png"/><Relationship Id="rId27" Type="http://schemas.openxmlformats.org/officeDocument/2006/relationships/image" Target="../media/image174.svg"/><Relationship Id="rId43" Type="http://schemas.openxmlformats.org/officeDocument/2006/relationships/image" Target="../media/image190.svg"/><Relationship Id="rId48" Type="http://schemas.openxmlformats.org/officeDocument/2006/relationships/image" Target="../media/image195.png"/><Relationship Id="rId64" Type="http://schemas.openxmlformats.org/officeDocument/2006/relationships/image" Target="../media/image211.png"/><Relationship Id="rId69" Type="http://schemas.openxmlformats.org/officeDocument/2006/relationships/image" Target="../media/image216.svg"/><Relationship Id="rId80" Type="http://schemas.openxmlformats.org/officeDocument/2006/relationships/image" Target="../media/image227.png"/><Relationship Id="rId85" Type="http://schemas.openxmlformats.org/officeDocument/2006/relationships/image" Target="../media/image232.svg"/><Relationship Id="rId12" Type="http://schemas.openxmlformats.org/officeDocument/2006/relationships/image" Target="../media/image159.png"/><Relationship Id="rId17" Type="http://schemas.openxmlformats.org/officeDocument/2006/relationships/image" Target="../media/image164.svg"/><Relationship Id="rId25" Type="http://schemas.openxmlformats.org/officeDocument/2006/relationships/image" Target="../media/image172.svg"/><Relationship Id="rId33" Type="http://schemas.openxmlformats.org/officeDocument/2006/relationships/image" Target="../media/image180.svg"/><Relationship Id="rId38" Type="http://schemas.openxmlformats.org/officeDocument/2006/relationships/image" Target="../media/image185.png"/><Relationship Id="rId46" Type="http://schemas.openxmlformats.org/officeDocument/2006/relationships/image" Target="../media/image193.png"/><Relationship Id="rId59" Type="http://schemas.openxmlformats.org/officeDocument/2006/relationships/image" Target="../media/image206.svg"/><Relationship Id="rId67" Type="http://schemas.openxmlformats.org/officeDocument/2006/relationships/image" Target="../media/image214.svg"/><Relationship Id="rId20" Type="http://schemas.openxmlformats.org/officeDocument/2006/relationships/image" Target="../media/image167.png"/><Relationship Id="rId41" Type="http://schemas.openxmlformats.org/officeDocument/2006/relationships/image" Target="../media/image188.svg"/><Relationship Id="rId54" Type="http://schemas.openxmlformats.org/officeDocument/2006/relationships/image" Target="../media/image201.png"/><Relationship Id="rId62" Type="http://schemas.openxmlformats.org/officeDocument/2006/relationships/image" Target="../media/image209.png"/><Relationship Id="rId70" Type="http://schemas.openxmlformats.org/officeDocument/2006/relationships/image" Target="../media/image217.png"/><Relationship Id="rId75" Type="http://schemas.openxmlformats.org/officeDocument/2006/relationships/image" Target="../media/image222.svg"/><Relationship Id="rId83" Type="http://schemas.openxmlformats.org/officeDocument/2006/relationships/image" Target="../media/image230.svg"/><Relationship Id="rId88" Type="http://schemas.openxmlformats.org/officeDocument/2006/relationships/image" Target="../media/image235.png"/><Relationship Id="rId91" Type="http://schemas.openxmlformats.org/officeDocument/2006/relationships/image" Target="../media/image238.svg"/><Relationship Id="rId9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5" Type="http://schemas.openxmlformats.org/officeDocument/2006/relationships/image" Target="../media/image162.svg"/><Relationship Id="rId23" Type="http://schemas.openxmlformats.org/officeDocument/2006/relationships/image" Target="../media/image170.sv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49" Type="http://schemas.openxmlformats.org/officeDocument/2006/relationships/image" Target="../media/image196.svg"/><Relationship Id="rId57" Type="http://schemas.openxmlformats.org/officeDocument/2006/relationships/image" Target="../media/image204.svg"/><Relationship Id="rId10" Type="http://schemas.openxmlformats.org/officeDocument/2006/relationships/image" Target="../media/image157.png"/><Relationship Id="rId31" Type="http://schemas.openxmlformats.org/officeDocument/2006/relationships/image" Target="../media/image178.svg"/><Relationship Id="rId44" Type="http://schemas.openxmlformats.org/officeDocument/2006/relationships/image" Target="../media/image191.png"/><Relationship Id="rId52" Type="http://schemas.openxmlformats.org/officeDocument/2006/relationships/image" Target="../media/image199.png"/><Relationship Id="rId60" Type="http://schemas.openxmlformats.org/officeDocument/2006/relationships/image" Target="../media/image207.png"/><Relationship Id="rId65" Type="http://schemas.openxmlformats.org/officeDocument/2006/relationships/image" Target="../media/image212.svg"/><Relationship Id="rId73" Type="http://schemas.openxmlformats.org/officeDocument/2006/relationships/image" Target="../media/image220.svg"/><Relationship Id="rId78" Type="http://schemas.openxmlformats.org/officeDocument/2006/relationships/image" Target="../media/image225.png"/><Relationship Id="rId81" Type="http://schemas.openxmlformats.org/officeDocument/2006/relationships/image" Target="../media/image228.svg"/><Relationship Id="rId86" Type="http://schemas.openxmlformats.org/officeDocument/2006/relationships/image" Target="../media/image233.png"/><Relationship Id="rId94" Type="http://schemas.openxmlformats.org/officeDocument/2006/relationships/image" Target="../media/image241.png"/><Relationship Id="rId99" Type="http://schemas.openxmlformats.org/officeDocument/2006/relationships/image" Target="../media/image246.svg"/><Relationship Id="rId101" Type="http://schemas.openxmlformats.org/officeDocument/2006/relationships/image" Target="../media/image248.svg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3" Type="http://schemas.openxmlformats.org/officeDocument/2006/relationships/image" Target="../media/image160.svg"/><Relationship Id="rId18" Type="http://schemas.openxmlformats.org/officeDocument/2006/relationships/image" Target="../media/image165.png"/><Relationship Id="rId39" Type="http://schemas.openxmlformats.org/officeDocument/2006/relationships/image" Target="../media/image186.svg"/><Relationship Id="rId34" Type="http://schemas.openxmlformats.org/officeDocument/2006/relationships/image" Target="../media/image181.png"/><Relationship Id="rId50" Type="http://schemas.openxmlformats.org/officeDocument/2006/relationships/image" Target="../media/image197.png"/><Relationship Id="rId55" Type="http://schemas.openxmlformats.org/officeDocument/2006/relationships/image" Target="../media/image202.svg"/><Relationship Id="rId76" Type="http://schemas.openxmlformats.org/officeDocument/2006/relationships/image" Target="../media/image223.png"/><Relationship Id="rId97" Type="http://schemas.openxmlformats.org/officeDocument/2006/relationships/image" Target="../media/image244.svg"/><Relationship Id="rId7" Type="http://schemas.openxmlformats.org/officeDocument/2006/relationships/image" Target="../media/image154.svg"/><Relationship Id="rId71" Type="http://schemas.openxmlformats.org/officeDocument/2006/relationships/image" Target="../media/image218.svg"/><Relationship Id="rId92" Type="http://schemas.openxmlformats.org/officeDocument/2006/relationships/image" Target="../media/image239.png"/><Relationship Id="rId2" Type="http://schemas.openxmlformats.org/officeDocument/2006/relationships/image" Target="../media/image149.png"/><Relationship Id="rId29" Type="http://schemas.openxmlformats.org/officeDocument/2006/relationships/image" Target="../media/image176.svg"/><Relationship Id="rId24" Type="http://schemas.openxmlformats.org/officeDocument/2006/relationships/image" Target="../media/image171.png"/><Relationship Id="rId40" Type="http://schemas.openxmlformats.org/officeDocument/2006/relationships/image" Target="../media/image187.png"/><Relationship Id="rId45" Type="http://schemas.openxmlformats.org/officeDocument/2006/relationships/image" Target="../media/image192.svg"/><Relationship Id="rId66" Type="http://schemas.openxmlformats.org/officeDocument/2006/relationships/image" Target="../media/image213.png"/><Relationship Id="rId87" Type="http://schemas.openxmlformats.org/officeDocument/2006/relationships/image" Target="../media/image234.svg"/><Relationship Id="rId61" Type="http://schemas.openxmlformats.org/officeDocument/2006/relationships/image" Target="../media/image208.svg"/><Relationship Id="rId82" Type="http://schemas.openxmlformats.org/officeDocument/2006/relationships/image" Target="../media/image229.png"/><Relationship Id="rId19" Type="http://schemas.openxmlformats.org/officeDocument/2006/relationships/image" Target="../media/image166.svg"/><Relationship Id="rId14" Type="http://schemas.openxmlformats.org/officeDocument/2006/relationships/image" Target="../media/image161.png"/><Relationship Id="rId30" Type="http://schemas.openxmlformats.org/officeDocument/2006/relationships/image" Target="../media/image177.png"/><Relationship Id="rId35" Type="http://schemas.openxmlformats.org/officeDocument/2006/relationships/image" Target="../media/image182.svg"/><Relationship Id="rId56" Type="http://schemas.openxmlformats.org/officeDocument/2006/relationships/image" Target="../media/image203.png"/><Relationship Id="rId77" Type="http://schemas.openxmlformats.org/officeDocument/2006/relationships/image" Target="../media/image224.svg"/><Relationship Id="rId100" Type="http://schemas.openxmlformats.org/officeDocument/2006/relationships/image" Target="../media/image247.png"/><Relationship Id="rId8" Type="http://schemas.openxmlformats.org/officeDocument/2006/relationships/image" Target="../media/image155.png"/><Relationship Id="rId51" Type="http://schemas.openxmlformats.org/officeDocument/2006/relationships/image" Target="../media/image198.svg"/><Relationship Id="rId72" Type="http://schemas.openxmlformats.org/officeDocument/2006/relationships/image" Target="../media/image219.png"/><Relationship Id="rId93" Type="http://schemas.openxmlformats.org/officeDocument/2006/relationships/image" Target="../media/image240.svg"/><Relationship Id="rId98" Type="http://schemas.openxmlformats.org/officeDocument/2006/relationships/image" Target="../media/image245.png"/><Relationship Id="rId3" Type="http://schemas.openxmlformats.org/officeDocument/2006/relationships/image" Target="../media/image15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sv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svg"/><Relationship Id="rId4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21" Type="http://schemas.openxmlformats.org/officeDocument/2006/relationships/image" Target="../media/image277.sv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23" Type="http://schemas.openxmlformats.org/officeDocument/2006/relationships/image" Target="../media/image279.svg"/><Relationship Id="rId10" Type="http://schemas.openxmlformats.org/officeDocument/2006/relationships/image" Target="../media/image266.png"/><Relationship Id="rId19" Type="http://schemas.openxmlformats.org/officeDocument/2006/relationships/image" Target="../media/image275.sv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sv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sv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svg"/><Relationship Id="rId4" Type="http://schemas.openxmlformats.org/officeDocument/2006/relationships/image" Target="../media/image282.svg"/><Relationship Id="rId9" Type="http://schemas.openxmlformats.org/officeDocument/2006/relationships/image" Target="../media/image2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svg"/><Relationship Id="rId18" Type="http://schemas.openxmlformats.org/officeDocument/2006/relationships/image" Target="../media/image307.png"/><Relationship Id="rId3" Type="http://schemas.openxmlformats.org/officeDocument/2006/relationships/image" Target="../media/image292.png"/><Relationship Id="rId21" Type="http://schemas.openxmlformats.org/officeDocument/2006/relationships/image" Target="../media/image310.svg"/><Relationship Id="rId7" Type="http://schemas.openxmlformats.org/officeDocument/2006/relationships/image" Target="../media/image296.svg"/><Relationship Id="rId12" Type="http://schemas.openxmlformats.org/officeDocument/2006/relationships/image" Target="../media/image301.png"/><Relationship Id="rId17" Type="http://schemas.openxmlformats.org/officeDocument/2006/relationships/image" Target="../media/image306.svg"/><Relationship Id="rId2" Type="http://schemas.openxmlformats.org/officeDocument/2006/relationships/image" Target="../media/image291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svg"/><Relationship Id="rId5" Type="http://schemas.openxmlformats.org/officeDocument/2006/relationships/image" Target="../media/image294.svg"/><Relationship Id="rId15" Type="http://schemas.openxmlformats.org/officeDocument/2006/relationships/image" Target="../media/image304.svg"/><Relationship Id="rId10" Type="http://schemas.openxmlformats.org/officeDocument/2006/relationships/image" Target="../media/image299.png"/><Relationship Id="rId19" Type="http://schemas.openxmlformats.org/officeDocument/2006/relationships/image" Target="../media/image308.svg"/><Relationship Id="rId4" Type="http://schemas.openxmlformats.org/officeDocument/2006/relationships/image" Target="../media/image293.png"/><Relationship Id="rId9" Type="http://schemas.openxmlformats.org/officeDocument/2006/relationships/image" Target="../media/image298.svg"/><Relationship Id="rId14" Type="http://schemas.openxmlformats.org/officeDocument/2006/relationships/image" Target="../media/image3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svg"/><Relationship Id="rId18" Type="http://schemas.openxmlformats.org/officeDocument/2006/relationships/image" Target="../media/image325.png"/><Relationship Id="rId3" Type="http://schemas.openxmlformats.org/officeDocument/2006/relationships/image" Target="../media/image292.png"/><Relationship Id="rId21" Type="http://schemas.openxmlformats.org/officeDocument/2006/relationships/image" Target="../media/image328.svg"/><Relationship Id="rId7" Type="http://schemas.openxmlformats.org/officeDocument/2006/relationships/image" Target="../media/image314.svg"/><Relationship Id="rId12" Type="http://schemas.openxmlformats.org/officeDocument/2006/relationships/image" Target="../media/image319.png"/><Relationship Id="rId17" Type="http://schemas.openxmlformats.org/officeDocument/2006/relationships/image" Target="../media/image324.svg"/><Relationship Id="rId2" Type="http://schemas.openxmlformats.org/officeDocument/2006/relationships/image" Target="../media/image291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svg"/><Relationship Id="rId5" Type="http://schemas.openxmlformats.org/officeDocument/2006/relationships/image" Target="../media/image312.svg"/><Relationship Id="rId15" Type="http://schemas.openxmlformats.org/officeDocument/2006/relationships/image" Target="../media/image322.svg"/><Relationship Id="rId10" Type="http://schemas.openxmlformats.org/officeDocument/2006/relationships/image" Target="../media/image317.png"/><Relationship Id="rId19" Type="http://schemas.openxmlformats.org/officeDocument/2006/relationships/image" Target="../media/image326.svg"/><Relationship Id="rId4" Type="http://schemas.openxmlformats.org/officeDocument/2006/relationships/image" Target="../media/image311.png"/><Relationship Id="rId9" Type="http://schemas.openxmlformats.org/officeDocument/2006/relationships/image" Target="../media/image316.svg"/><Relationship Id="rId14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svg"/><Relationship Id="rId3" Type="http://schemas.openxmlformats.org/officeDocument/2006/relationships/image" Target="../media/image330.svg"/><Relationship Id="rId7" Type="http://schemas.openxmlformats.org/officeDocument/2006/relationships/image" Target="../media/image334.svg"/><Relationship Id="rId12" Type="http://schemas.openxmlformats.org/officeDocument/2006/relationships/image" Target="../media/image339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11" Type="http://schemas.openxmlformats.org/officeDocument/2006/relationships/image" Target="../media/image338.svg"/><Relationship Id="rId5" Type="http://schemas.openxmlformats.org/officeDocument/2006/relationships/image" Target="../media/image332.svg"/><Relationship Id="rId15" Type="http://schemas.openxmlformats.org/officeDocument/2006/relationships/image" Target="../media/image342.sv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svg"/><Relationship Id="rId14" Type="http://schemas.openxmlformats.org/officeDocument/2006/relationships/image" Target="../media/image34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svg"/><Relationship Id="rId18" Type="http://schemas.openxmlformats.org/officeDocument/2006/relationships/image" Target="../media/image359.png"/><Relationship Id="rId26" Type="http://schemas.openxmlformats.org/officeDocument/2006/relationships/image" Target="../media/image367.png"/><Relationship Id="rId39" Type="http://schemas.openxmlformats.org/officeDocument/2006/relationships/image" Target="../media/image380.png"/><Relationship Id="rId21" Type="http://schemas.openxmlformats.org/officeDocument/2006/relationships/image" Target="../media/image362.svg"/><Relationship Id="rId34" Type="http://schemas.openxmlformats.org/officeDocument/2006/relationships/image" Target="../media/image375.png"/><Relationship Id="rId42" Type="http://schemas.openxmlformats.org/officeDocument/2006/relationships/image" Target="../media/image383.png"/><Relationship Id="rId47" Type="http://schemas.openxmlformats.org/officeDocument/2006/relationships/image" Target="../media/image388.png"/><Relationship Id="rId50" Type="http://schemas.openxmlformats.org/officeDocument/2006/relationships/image" Target="../media/image391.svg"/><Relationship Id="rId55" Type="http://schemas.openxmlformats.org/officeDocument/2006/relationships/image" Target="../media/image396.emf"/><Relationship Id="rId7" Type="http://schemas.openxmlformats.org/officeDocument/2006/relationships/image" Target="../media/image348.sv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29" Type="http://schemas.openxmlformats.org/officeDocument/2006/relationships/image" Target="../media/image370.svg"/><Relationship Id="rId11" Type="http://schemas.openxmlformats.org/officeDocument/2006/relationships/image" Target="../media/image352.svg"/><Relationship Id="rId24" Type="http://schemas.openxmlformats.org/officeDocument/2006/relationships/image" Target="../media/image365.png"/><Relationship Id="rId32" Type="http://schemas.openxmlformats.org/officeDocument/2006/relationships/image" Target="../media/image373.png"/><Relationship Id="rId37" Type="http://schemas.openxmlformats.org/officeDocument/2006/relationships/image" Target="../media/image378.png"/><Relationship Id="rId40" Type="http://schemas.openxmlformats.org/officeDocument/2006/relationships/image" Target="../media/image381.png"/><Relationship Id="rId45" Type="http://schemas.openxmlformats.org/officeDocument/2006/relationships/image" Target="../media/image386.png"/><Relationship Id="rId53" Type="http://schemas.openxmlformats.org/officeDocument/2006/relationships/image" Target="../media/image394.jpeg"/><Relationship Id="rId5" Type="http://schemas.openxmlformats.org/officeDocument/2006/relationships/image" Target="../media/image346.sv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31" Type="http://schemas.openxmlformats.org/officeDocument/2006/relationships/image" Target="../media/image372.svg"/><Relationship Id="rId44" Type="http://schemas.openxmlformats.org/officeDocument/2006/relationships/image" Target="../media/image385.svg"/><Relationship Id="rId52" Type="http://schemas.openxmlformats.org/officeDocument/2006/relationships/image" Target="../media/image393.svg"/><Relationship Id="rId4" Type="http://schemas.openxmlformats.org/officeDocument/2006/relationships/image" Target="../media/image345.png"/><Relationship Id="rId9" Type="http://schemas.openxmlformats.org/officeDocument/2006/relationships/image" Target="../media/image350.svg"/><Relationship Id="rId14" Type="http://schemas.openxmlformats.org/officeDocument/2006/relationships/image" Target="../media/image355.png"/><Relationship Id="rId22" Type="http://schemas.openxmlformats.org/officeDocument/2006/relationships/image" Target="../media/image363.png"/><Relationship Id="rId27" Type="http://schemas.openxmlformats.org/officeDocument/2006/relationships/image" Target="../media/image368.sv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43" Type="http://schemas.openxmlformats.org/officeDocument/2006/relationships/image" Target="../media/image384.png"/><Relationship Id="rId48" Type="http://schemas.openxmlformats.org/officeDocument/2006/relationships/image" Target="../media/image389.svg"/><Relationship Id="rId8" Type="http://schemas.openxmlformats.org/officeDocument/2006/relationships/image" Target="../media/image349.png"/><Relationship Id="rId51" Type="http://schemas.openxmlformats.org/officeDocument/2006/relationships/image" Target="../media/image392.png"/><Relationship Id="rId3" Type="http://schemas.openxmlformats.org/officeDocument/2006/relationships/image" Target="../media/image344.sv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5" Type="http://schemas.openxmlformats.org/officeDocument/2006/relationships/image" Target="../media/image366.svg"/><Relationship Id="rId33" Type="http://schemas.openxmlformats.org/officeDocument/2006/relationships/image" Target="../media/image374.png"/><Relationship Id="rId38" Type="http://schemas.openxmlformats.org/officeDocument/2006/relationships/image" Target="../media/image379.png"/><Relationship Id="rId46" Type="http://schemas.openxmlformats.org/officeDocument/2006/relationships/image" Target="../media/image387.svg"/><Relationship Id="rId20" Type="http://schemas.openxmlformats.org/officeDocument/2006/relationships/image" Target="../media/image361.png"/><Relationship Id="rId41" Type="http://schemas.openxmlformats.org/officeDocument/2006/relationships/image" Target="../media/image382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5" Type="http://schemas.openxmlformats.org/officeDocument/2006/relationships/image" Target="../media/image356.png"/><Relationship Id="rId23" Type="http://schemas.openxmlformats.org/officeDocument/2006/relationships/image" Target="../media/image364.sv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49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svg"/><Relationship Id="rId12" Type="http://schemas.openxmlformats.org/officeDocument/2006/relationships/comments" Target="../comments/comment1.xml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11" Type="http://schemas.openxmlformats.org/officeDocument/2006/relationships/image" Target="../media/image406.svg"/><Relationship Id="rId5" Type="http://schemas.openxmlformats.org/officeDocument/2006/relationships/image" Target="../media/image400.sv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svg"/><Relationship Id="rId12" Type="http://schemas.openxmlformats.org/officeDocument/2006/relationships/comments" Target="../comments/comment2.xml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11" Type="http://schemas.openxmlformats.org/officeDocument/2006/relationships/image" Target="../media/image416.svg"/><Relationship Id="rId5" Type="http://schemas.openxmlformats.org/officeDocument/2006/relationships/image" Target="../media/image410.svg"/><Relationship Id="rId10" Type="http://schemas.openxmlformats.org/officeDocument/2006/relationships/image" Target="../media/image415.png"/><Relationship Id="rId4" Type="http://schemas.openxmlformats.org/officeDocument/2006/relationships/image" Target="../media/image409.png"/><Relationship Id="rId9" Type="http://schemas.openxmlformats.org/officeDocument/2006/relationships/image" Target="../media/image4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svg"/><Relationship Id="rId18" Type="http://schemas.openxmlformats.org/officeDocument/2006/relationships/image" Target="../media/image433.png"/><Relationship Id="rId3" Type="http://schemas.openxmlformats.org/officeDocument/2006/relationships/image" Target="../media/image418.svg"/><Relationship Id="rId21" Type="http://schemas.openxmlformats.org/officeDocument/2006/relationships/image" Target="../media/image436.svg"/><Relationship Id="rId7" Type="http://schemas.openxmlformats.org/officeDocument/2006/relationships/image" Target="../media/image422.svg"/><Relationship Id="rId12" Type="http://schemas.openxmlformats.org/officeDocument/2006/relationships/image" Target="../media/image427.png"/><Relationship Id="rId17" Type="http://schemas.openxmlformats.org/officeDocument/2006/relationships/image" Target="../media/image432.svg"/><Relationship Id="rId2" Type="http://schemas.openxmlformats.org/officeDocument/2006/relationships/image" Target="../media/image417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11" Type="http://schemas.openxmlformats.org/officeDocument/2006/relationships/image" Target="../media/image426.svg"/><Relationship Id="rId5" Type="http://schemas.openxmlformats.org/officeDocument/2006/relationships/image" Target="../media/image420.svg"/><Relationship Id="rId15" Type="http://schemas.openxmlformats.org/officeDocument/2006/relationships/image" Target="../media/image430.svg"/><Relationship Id="rId23" Type="http://schemas.openxmlformats.org/officeDocument/2006/relationships/image" Target="../media/image438.svg"/><Relationship Id="rId10" Type="http://schemas.openxmlformats.org/officeDocument/2006/relationships/image" Target="../media/image425.png"/><Relationship Id="rId19" Type="http://schemas.openxmlformats.org/officeDocument/2006/relationships/image" Target="../media/image434.svg"/><Relationship Id="rId4" Type="http://schemas.openxmlformats.org/officeDocument/2006/relationships/image" Target="../media/image419.png"/><Relationship Id="rId9" Type="http://schemas.openxmlformats.org/officeDocument/2006/relationships/image" Target="../media/image424.sv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sv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sv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sv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sv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5.png"/><Relationship Id="rId7" Type="http://schemas.openxmlformats.org/officeDocument/2006/relationships/image" Target="../media/image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svg"/><Relationship Id="rId3" Type="http://schemas.openxmlformats.org/officeDocument/2006/relationships/image" Target="../media/image476.svg"/><Relationship Id="rId7" Type="http://schemas.openxmlformats.org/officeDocument/2006/relationships/image" Target="../media/image480.svg"/><Relationship Id="rId12" Type="http://schemas.openxmlformats.org/officeDocument/2006/relationships/image" Target="../media/image485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4.svg"/><Relationship Id="rId5" Type="http://schemas.openxmlformats.org/officeDocument/2006/relationships/image" Target="../media/image478.svg"/><Relationship Id="rId15" Type="http://schemas.openxmlformats.org/officeDocument/2006/relationships/image" Target="../media/image488.png"/><Relationship Id="rId10" Type="http://schemas.openxmlformats.org/officeDocument/2006/relationships/image" Target="../media/image483.png"/><Relationship Id="rId4" Type="http://schemas.openxmlformats.org/officeDocument/2006/relationships/image" Target="../media/image477.png"/><Relationship Id="rId9" Type="http://schemas.openxmlformats.org/officeDocument/2006/relationships/image" Target="../media/image482.svg"/><Relationship Id="rId14" Type="http://schemas.openxmlformats.org/officeDocument/2006/relationships/image" Target="../media/image4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sv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svg"/><Relationship Id="rId12" Type="http://schemas.openxmlformats.org/officeDocument/2006/relationships/image" Target="../media/image75.sv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7" Type="http://schemas.openxmlformats.org/officeDocument/2006/relationships/image" Target="../media/image496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10" Type="http://schemas.openxmlformats.org/officeDocument/2006/relationships/image" Target="../media/image499.png"/><Relationship Id="rId4" Type="http://schemas.openxmlformats.org/officeDocument/2006/relationships/image" Target="../media/image493.svg"/><Relationship Id="rId9" Type="http://schemas.openxmlformats.org/officeDocument/2006/relationships/image" Target="../media/image49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2.sv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0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png"/><Relationship Id="rId11" Type="http://schemas.openxmlformats.org/officeDocument/2006/relationships/image" Target="../media/image29.png"/><Relationship Id="rId5" Type="http://schemas.openxmlformats.org/officeDocument/2006/relationships/image" Target="../media/image90.svg"/><Relationship Id="rId15" Type="http://schemas.openxmlformats.org/officeDocument/2006/relationships/image" Target="../media/image99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emf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emf"/><Relationship Id="rId9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png"/><Relationship Id="rId7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11480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114800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11480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11480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114800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11480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114800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114800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706410D-191C-0549-90A1-F210B5887A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594360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139BD4E1-45FC-A240-BF34-655110D31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594360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9024849-02CB-FE45-85A5-99E3DA1A97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5943600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E4EB6D6-692F-B74C-8CFC-B4B20840F0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600" y="594360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CF57405C-A93D-AA40-9526-05AB3EB119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5943600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823CABC-E4A0-FA42-832F-C3AC17C58D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594360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6A978D9E-A7F4-2346-889E-636235456EF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5943600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79DC9426-AE91-4D42-90A5-BF9026CE4F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594360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457200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228600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2286000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43200" y="2286000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228600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228600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228600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228600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228600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-228600" y="6629400"/>
            <a:ext cx="2286000" cy="2286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600200" y="6629400"/>
            <a:ext cx="2286000" cy="2286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82771" y="320040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656907" y="320040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968256" y="320040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044803" y="320040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334001" y="320040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80667" y="320040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74934" y="320040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964133" y="3200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39908" y="4522681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839091"/>
            <a:ext cx="1118009" cy="168359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350CE4-DC88-A841-8C99-8036AA6BFC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977404" y="2881443"/>
            <a:ext cx="1089885" cy="16412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0CF216-CCBF-6F42-A7C0-2E50E8791D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3159734" y="2865245"/>
            <a:ext cx="1089884" cy="16412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EC6D1B-F99E-924E-9953-A834325420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02298" y="2852563"/>
            <a:ext cx="1100117" cy="1656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1D9B57-7DB4-F647-A7C7-A0FD2D21C4A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84627" y="2884160"/>
            <a:ext cx="1100117" cy="1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21720</TotalTime>
  <Words>425</Words>
  <Application>Microsoft Macintosh PowerPoint</Application>
  <PresentationFormat>Widescreen</PresentationFormat>
  <Paragraphs>168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89</cp:revision>
  <dcterms:created xsi:type="dcterms:W3CDTF">2021-10-18T14:27:32Z</dcterms:created>
  <dcterms:modified xsi:type="dcterms:W3CDTF">2021-11-16T06:10:49Z</dcterms:modified>
</cp:coreProperties>
</file>